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TEC?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-Current </a:t>
            </a:r>
            <a:r>
              <a:rPr lang="en-US" dirty="0" smtClean="0"/>
              <a:t>&gt;&gt;&gt; Temperature </a:t>
            </a:r>
          </a:p>
          <a:p>
            <a:pPr>
              <a:buNone/>
            </a:pPr>
            <a:r>
              <a:rPr lang="en-US" dirty="0" smtClean="0"/>
              <a:t> -</a:t>
            </a:r>
            <a:r>
              <a:rPr lang="en-US" dirty="0" err="1" smtClean="0"/>
              <a:t>Hotside-coldside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-Direction </a:t>
            </a:r>
            <a:r>
              <a:rPr lang="en-US" dirty="0" smtClean="0"/>
              <a:t>of current </a:t>
            </a:r>
          </a:p>
          <a:p>
            <a:pPr>
              <a:buNone/>
            </a:pPr>
            <a:r>
              <a:rPr lang="en-US" dirty="0" smtClean="0"/>
              <a:t> -Cooling </a:t>
            </a:r>
            <a:r>
              <a:rPr lang="en-US" dirty="0" smtClean="0"/>
              <a:t>human tissue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Pros? Cons?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Smaller, less bulk</a:t>
            </a:r>
          </a:p>
          <a:p>
            <a:r>
              <a:rPr lang="en-US" dirty="0" smtClean="0"/>
              <a:t>Don’t require a medium</a:t>
            </a:r>
          </a:p>
          <a:p>
            <a:endParaRPr lang="en-US" dirty="0"/>
          </a:p>
          <a:p>
            <a:r>
              <a:rPr lang="en-US" dirty="0" smtClean="0"/>
              <a:t>Not very efficient (&lt;50%)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TE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2625" y="2659062"/>
            <a:ext cx="5238750" cy="28575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</TotalTime>
  <Words>42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Module</vt:lpstr>
      <vt:lpstr>TEC</vt:lpstr>
      <vt:lpstr>Pros? Cons?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</dc:title>
  <dc:creator>Jon</dc:creator>
  <cp:lastModifiedBy>Jon</cp:lastModifiedBy>
  <cp:revision>3</cp:revision>
  <dcterms:created xsi:type="dcterms:W3CDTF">2011-03-03T03:46:16Z</dcterms:created>
  <dcterms:modified xsi:type="dcterms:W3CDTF">2011-03-04T02:08:07Z</dcterms:modified>
</cp:coreProperties>
</file>